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2" r:id="rId3"/>
    <p:sldId id="299" r:id="rId4"/>
    <p:sldId id="298" r:id="rId5"/>
    <p:sldId id="297" r:id="rId6"/>
    <p:sldId id="296" r:id="rId7"/>
    <p:sldId id="295" r:id="rId8"/>
    <p:sldId id="294" r:id="rId9"/>
    <p:sldId id="293" r:id="rId10"/>
    <p:sldId id="292" r:id="rId11"/>
    <p:sldId id="290" r:id="rId12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39" autoAdjust="0"/>
    <p:restoredTop sz="94057" autoAdjust="0"/>
  </p:normalViewPr>
  <p:slideViewPr>
    <p:cSldViewPr snapToObjects="1">
      <p:cViewPr>
        <p:scale>
          <a:sx n="60" d="100"/>
          <a:sy n="60" d="100"/>
        </p:scale>
        <p:origin x="-420" y="-120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07/10/2015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71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" y="3971864"/>
            <a:ext cx="3567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1"/>
          <p:cNvSpPr txBox="1"/>
          <p:nvPr/>
        </p:nvSpPr>
        <p:spPr>
          <a:xfrm>
            <a:off x="1527268" y="2557293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PGENET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38" y="2316412"/>
            <a:ext cx="1008840" cy="11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4"/>
          <p:cNvSpPr txBox="1"/>
          <p:nvPr/>
        </p:nvSpPr>
        <p:spPr>
          <a:xfrm>
            <a:off x="7864599" y="5408167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Paloma Baquero Dancausa</a:t>
            </a:r>
            <a:endParaRPr lang="en-US" sz="1600" dirty="0">
              <a:solidFill>
                <a:srgbClr val="1E2470"/>
              </a:solidFill>
              <a:latin typeface="Gill Sans M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4534"/>
            <a:ext cx="10688638" cy="50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3153"/>
            <a:ext cx="10688638" cy="51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161"/>
            <a:ext cx="10688638" cy="50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145"/>
            <a:ext cx="10528895" cy="5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9"/>
          <a:stretch/>
        </p:blipFill>
        <p:spPr bwMode="auto">
          <a:xfrm>
            <a:off x="1" y="1045121"/>
            <a:ext cx="10531366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r="13093" b="10591"/>
          <a:stretch/>
        </p:blipFill>
        <p:spPr bwMode="auto">
          <a:xfrm>
            <a:off x="33830" y="1404184"/>
            <a:ext cx="10405241" cy="514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"/>
          <a:stretch/>
        </p:blipFill>
        <p:spPr bwMode="auto">
          <a:xfrm>
            <a:off x="0" y="1189137"/>
            <a:ext cx="10500045" cy="55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" y="2125241"/>
            <a:ext cx="10528894" cy="41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2276"/>
            <a:ext cx="10688637" cy="50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31</Words>
  <Application>Microsoft Office PowerPoint</Application>
  <PresentationFormat>Personalizado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Baquero Dancausa, Paloma</cp:lastModifiedBy>
  <cp:revision>421</cp:revision>
  <cp:lastPrinted>2015-10-07T15:44:05Z</cp:lastPrinted>
  <dcterms:created xsi:type="dcterms:W3CDTF">2013-05-13T14:24:26Z</dcterms:created>
  <dcterms:modified xsi:type="dcterms:W3CDTF">2015-10-07T17:24:29Z</dcterms:modified>
</cp:coreProperties>
</file>